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742113" cy="9874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388938" indent="68263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777875" indent="136525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168400" indent="203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557338" indent="271463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700">
          <p15:clr>
            <a:srgbClr val="A4A3A4"/>
          </p15:clr>
        </p15:guide>
        <p15:guide id="2" pos="53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366CC"/>
    <a:srgbClr val="A50000"/>
    <a:srgbClr val="A20000"/>
    <a:srgbClr val="0000FF"/>
    <a:srgbClr val="EAEAEA"/>
    <a:srgbClr val="99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46" d="100"/>
          <a:sy n="146" d="100"/>
        </p:scale>
        <p:origin x="516" y="120"/>
      </p:cViewPr>
      <p:guideLst>
        <p:guide orient="horz" pos="2700"/>
        <p:guide pos="5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2166" y="-60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92774CD-8DB3-4EBE-AF6B-B2EC7D7551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7EFDBE0-28A0-4425-A058-8E3AB3ECD3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142CF19F-0DBF-461C-ABF8-F33DCB7E95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6B328D26-F580-4DFB-8456-AA179ABF52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/>
            </a:lvl1pPr>
          </a:lstStyle>
          <a:p>
            <a:fld id="{690CFA29-9F94-4F93-A62E-B800D4ABA2B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C967E8C-28B4-458D-95E9-EE5980CFFA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59F0AD-7959-403D-9F73-99FDCE7DD5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39F2EFB-EBF0-471D-A7C8-D4E33551CD3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963" y="741363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91ADE74-AA0A-4B0B-A69D-05EC965469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89475"/>
            <a:ext cx="4941887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37314B8-30E1-4D8B-8A31-7F5A7C808B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3C20505-8E72-4E94-AD07-890DA21F9F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/>
            </a:lvl1pPr>
          </a:lstStyle>
          <a:p>
            <a:fld id="{6BDEAA24-F31D-46B9-A90F-CDF6F536EA8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89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78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7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626" indent="0" algn="ctr">
              <a:buNone/>
              <a:defRPr/>
            </a:lvl2pPr>
            <a:lvl3pPr marL="779252" indent="0" algn="ctr">
              <a:buNone/>
              <a:defRPr/>
            </a:lvl3pPr>
            <a:lvl4pPr marL="1168878" indent="0" algn="ctr">
              <a:buNone/>
              <a:defRPr/>
            </a:lvl4pPr>
            <a:lvl5pPr marL="1558503" indent="0" algn="ctr">
              <a:buNone/>
              <a:defRPr/>
            </a:lvl5pPr>
            <a:lvl6pPr marL="1948129" indent="0" algn="ctr">
              <a:buNone/>
              <a:defRPr/>
            </a:lvl6pPr>
            <a:lvl7pPr marL="2337755" indent="0" algn="ctr">
              <a:buNone/>
              <a:defRPr/>
            </a:lvl7pPr>
            <a:lvl8pPr marL="2727381" indent="0" algn="ctr">
              <a:buNone/>
              <a:defRPr/>
            </a:lvl8pPr>
            <a:lvl9pPr marL="3117007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7EE34B-04D2-48AC-BFE8-AFC0A0C360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9D9CDD-8974-467F-B966-63586DD6F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E4974A-64D3-47EF-9064-45C155C77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ADB00-6B93-4508-9146-425638E135B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73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A7146D-654D-4811-A965-505E620AC5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3F41B-DAF4-42BF-B73B-A19FC36DEF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23BF74-518F-4AC1-A20E-A043007F2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71048-C729-4903-97EE-8F4E01F86F4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20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1" y="457200"/>
            <a:ext cx="5688623" cy="4114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B4F41B-7C4A-4A1E-90A9-FC1A5A296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69958F-C56C-4EEF-AFD8-720A2F66A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086694-EF16-4103-AC68-3B24E6F757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A78A7-EDB4-4C54-B7E9-29533C534E3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476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2002E-4A27-434E-A8AC-58D274EB2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1DD77F-6315-4225-BCFC-55768BF00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147B77-FCAB-4498-86B8-3F96125D6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19E56-A0A7-4232-8F0D-CBEB398777B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2570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6A5194-FEDC-4181-9B79-6CE4B547DB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C7263D-182A-4F80-8E5C-4D431C630C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9B7F11-DC76-489F-8099-6B4A96830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1910AB-AA7E-425B-A6B3-96A65D2FFB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981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5862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485900"/>
            <a:ext cx="3815862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06790-EA25-417F-B130-5F509EE66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52C8EC-1319-4B32-9AD7-EF895524E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CA1575-F344-42CA-8F8A-A202329B0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4144-4E81-4D90-BFCB-1CC1144E4AC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306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06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151335"/>
            <a:ext cx="4041531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1631156"/>
            <a:ext cx="4041531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480264-6143-4197-8BB8-017B2C487C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E5FC649-EBB9-4A34-90D1-8991EFC16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25765FF-5ECC-427F-94DB-F60F8AAE50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80AD8-0A82-4187-AA84-997F4D2EBAC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772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01B916-CF70-4F20-A55D-5DC4767E5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49757C-27D0-4E8E-BE86-9ADD7B53E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ACBAA4-7CE6-4C23-A0EC-FFF581120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59BB2-F833-4965-A275-6CE381CF3A2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58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A82D36-2CD2-4594-AA9B-7BDCF3817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A81FF1-F1F1-464E-AA9D-D6B24A38AE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672DB36-D6A1-486C-A4E8-6D64A54D0C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64886-81A8-4A7C-AAFB-CA385D2938C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267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435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04788"/>
            <a:ext cx="5111262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435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189608-1401-4250-B592-35377C376B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5AF3F-DA64-4770-906F-DC2ABC2DC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A09530-2015-4C3B-980B-51CFB8F1E7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94589-9C28-41CC-8C4B-2574F64AA43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769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C5863E-6EEB-4A51-9031-6957A9127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022FB-E79C-4FA3-8E1E-18B9CCCA06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40539-2507-4A7C-9509-6335B63838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C6FD5-2589-4BB1-A88B-034643ECEC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045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CB8E90-5D59-4E65-845B-FD011B290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CF3F8A-18D3-4DDF-B212-AA8DC08FA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A898E96-5D00-4D94-902A-EADEC374A7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A69A8A-8CBB-4D2C-B706-598517BF0D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460A96-2D4A-4789-8882-7E84D5AFCA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CAA4AF1-5F49-4FFF-BB99-43C9A0CD396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5pPr>
      <a:lvl6pPr marL="389626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6pPr>
      <a:lvl7pPr marL="779252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7pPr>
      <a:lvl8pPr marL="1168878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8pPr>
      <a:lvl9pPr marL="1558503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42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138" indent="-1936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663" indent="-193675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2600" indent="-193675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942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568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2194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820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6">
            <a:extLst>
              <a:ext uri="{FF2B5EF4-FFF2-40B4-BE49-F238E27FC236}">
                <a16:creationId xmlns:a16="http://schemas.microsoft.com/office/drawing/2014/main" id="{A10E2468-A4EE-4F5F-9C25-3DA208F0C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330325"/>
            <a:ext cx="9144000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pic>
        <p:nvPicPr>
          <p:cNvPr id="2051" name="Immagine 2">
            <a:extLst>
              <a:ext uri="{FF2B5EF4-FFF2-40B4-BE49-F238E27FC236}">
                <a16:creationId xmlns:a16="http://schemas.microsoft.com/office/drawing/2014/main" id="{AC1944B2-5C38-4D33-AD30-3FDF29E9C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207963"/>
            <a:ext cx="20351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>
            <a:extLst>
              <a:ext uri="{FF2B5EF4-FFF2-40B4-BE49-F238E27FC236}">
                <a16:creationId xmlns:a16="http://schemas.microsoft.com/office/drawing/2014/main" id="{BAD594E8-C2B1-4D59-8551-DEFA589E7E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427163"/>
            <a:ext cx="5545138" cy="1511300"/>
          </a:xfrm>
        </p:spPr>
        <p:txBody>
          <a:bodyPr/>
          <a:lstStyle/>
          <a:p>
            <a:pPr eaLnBrk="1" hangingPunct="1"/>
            <a:r>
              <a:rPr lang="it-IT" altLang="it-IT" sz="2400" b="1">
                <a:latin typeface="Arial" panose="020B0604020202020204" pitchFamily="34" charset="0"/>
              </a:rPr>
              <a:t>Titolo Elaborato Finale</a:t>
            </a:r>
          </a:p>
        </p:txBody>
      </p:sp>
      <p:sp>
        <p:nvSpPr>
          <p:cNvPr id="2053" name="Text Box 17">
            <a:extLst>
              <a:ext uri="{FF2B5EF4-FFF2-40B4-BE49-F238E27FC236}">
                <a16:creationId xmlns:a16="http://schemas.microsoft.com/office/drawing/2014/main" id="{AAA8B1B2-329E-485C-89D9-D766F3693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4191000"/>
            <a:ext cx="294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Anno Accademico 202x/202x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id="{C14A3EF5-6570-4FE8-8D47-267D60F1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2784475"/>
            <a:ext cx="1365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Candidato/a:</a:t>
            </a:r>
            <a:br>
              <a:rPr lang="it-IT" altLang="it-IT" sz="1800"/>
            </a:br>
            <a:r>
              <a:rPr lang="it-IT" altLang="it-IT" sz="1800"/>
              <a:t>xxx xxxx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Matr. xxxxx</a:t>
            </a:r>
          </a:p>
        </p:txBody>
      </p:sp>
      <p:sp>
        <p:nvSpPr>
          <p:cNvPr id="2055" name="Text Box 13">
            <a:extLst>
              <a:ext uri="{FF2B5EF4-FFF2-40B4-BE49-F238E27FC236}">
                <a16:creationId xmlns:a16="http://schemas.microsoft.com/office/drawing/2014/main" id="{44855C82-559F-42A5-A9D8-1C1B19EE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38463"/>
            <a:ext cx="1614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Relatore: </a:t>
            </a:r>
            <a:br>
              <a:rPr lang="it-IT" altLang="it-IT" sz="1800"/>
            </a:br>
            <a:r>
              <a:rPr lang="it-IT" altLang="it-IT" sz="1800"/>
              <a:t>Prof. Xxx xxxx</a:t>
            </a:r>
          </a:p>
        </p:txBody>
      </p:sp>
      <p:pic>
        <p:nvPicPr>
          <p:cNvPr id="2056" name="Picture 14" descr="C:\Program Files (x86)\Microsoft Office\MEDIA\CAGCAT10\j0302953.jpg">
            <a:extLst>
              <a:ext uri="{FF2B5EF4-FFF2-40B4-BE49-F238E27FC236}">
                <a16:creationId xmlns:a16="http://schemas.microsoft.com/office/drawing/2014/main" id="{2ED396CB-8923-4122-B035-9FB4FD464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492250"/>
            <a:ext cx="2379662" cy="33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2C9B35DF-B78F-4BE3-853A-109870A2F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1" b="78168"/>
          <a:stretch>
            <a:fillRect/>
          </a:stretch>
        </p:blipFill>
        <p:spPr bwMode="auto">
          <a:xfrm>
            <a:off x="5032375" y="452438"/>
            <a:ext cx="37607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Line 6">
            <a:extLst>
              <a:ext uri="{FF2B5EF4-FFF2-40B4-BE49-F238E27FC236}">
                <a16:creationId xmlns:a16="http://schemas.microsoft.com/office/drawing/2014/main" id="{630BFF4B-EB46-4243-AB17-6D620C7F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1588" y="4948238"/>
            <a:ext cx="9144001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25</Words>
  <Application>Microsoft Office PowerPoint</Application>
  <PresentationFormat>Presentazione su schermo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Struttura predefinita</vt:lpstr>
      <vt:lpstr>Titolo Elaborato Finale</vt:lpstr>
    </vt:vector>
  </TitlesOfParts>
  <Company>Maurice &amp; 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mauro</dc:creator>
  <cp:lastModifiedBy>ANTONIO GRECO</cp:lastModifiedBy>
  <cp:revision>156</cp:revision>
  <dcterms:created xsi:type="dcterms:W3CDTF">2003-04-23T16:43:52Z</dcterms:created>
  <dcterms:modified xsi:type="dcterms:W3CDTF">2024-08-02T09:17:59Z</dcterms:modified>
</cp:coreProperties>
</file>