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5143500" type="screen16x9"/>
  <p:notesSz cx="6742113" cy="987425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388938" indent="68263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777875" indent="136525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168400" indent="203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557338" indent="271463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700">
          <p15:clr>
            <a:srgbClr val="A4A3A4"/>
          </p15:clr>
        </p15:guide>
        <p15:guide id="2" pos="531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2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3366CC"/>
    <a:srgbClr val="A50000"/>
    <a:srgbClr val="A20000"/>
    <a:srgbClr val="0000FF"/>
    <a:srgbClr val="EAEAEA"/>
    <a:srgbClr val="99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146" d="100"/>
          <a:sy n="146" d="100"/>
        </p:scale>
        <p:origin x="516" y="108"/>
      </p:cViewPr>
      <p:guideLst>
        <p:guide orient="horz" pos="2700"/>
        <p:guide pos="53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75" d="100"/>
          <a:sy n="75" d="100"/>
        </p:scale>
        <p:origin x="-2166" y="-60"/>
      </p:cViewPr>
      <p:guideLst>
        <p:guide orient="horz" pos="3110"/>
        <p:guide pos="21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F163D6CF-F67A-4DDF-A1F8-19C92BFAF29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0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defTabSz="942975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3F7FF463-13EE-442C-BD4A-23153A7295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1113" y="0"/>
            <a:ext cx="29210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B20913D7-E5C2-404D-9E75-F15195F8D0E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538"/>
            <a:ext cx="29210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defTabSz="942975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5037A1F8-F98F-4BEA-B6CA-4356A96DB93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1113" y="9380538"/>
            <a:ext cx="29210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200"/>
            </a:lvl1pPr>
          </a:lstStyle>
          <a:p>
            <a:fld id="{9F4ADBBF-3CF9-4491-960F-6FAEED1B86A4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E9A9010-262E-43D9-9AFA-5EB039CF847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0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defTabSz="942975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FD661CE-464F-4CC8-86C6-FB5AB20F89C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21113" y="0"/>
            <a:ext cx="29210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67BB4965-49E5-4EAB-ABF5-2CF9B343719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0963" y="741363"/>
            <a:ext cx="658018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EF7A2966-D4EA-4B64-93DE-10CB121E944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0113" y="4689475"/>
            <a:ext cx="4941887" cy="444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66AB0733-3889-405E-9B6C-91D58D3661E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538"/>
            <a:ext cx="29210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defTabSz="942975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18541F08-0593-4BE3-BF21-E3BEC175AC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1113" y="9380538"/>
            <a:ext cx="29210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200"/>
            </a:lvl1pPr>
          </a:lstStyle>
          <a:p>
            <a:fld id="{2A991CD2-E22C-4CA0-83D5-35244477FBDE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388938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77787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168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557338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1948129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89626" indent="0" algn="ctr">
              <a:buNone/>
              <a:defRPr/>
            </a:lvl2pPr>
            <a:lvl3pPr marL="779252" indent="0" algn="ctr">
              <a:buNone/>
              <a:defRPr/>
            </a:lvl3pPr>
            <a:lvl4pPr marL="1168878" indent="0" algn="ctr">
              <a:buNone/>
              <a:defRPr/>
            </a:lvl4pPr>
            <a:lvl5pPr marL="1558503" indent="0" algn="ctr">
              <a:buNone/>
              <a:defRPr/>
            </a:lvl5pPr>
            <a:lvl6pPr marL="1948129" indent="0" algn="ctr">
              <a:buNone/>
              <a:defRPr/>
            </a:lvl6pPr>
            <a:lvl7pPr marL="2337755" indent="0" algn="ctr">
              <a:buNone/>
              <a:defRPr/>
            </a:lvl7pPr>
            <a:lvl8pPr marL="2727381" indent="0" algn="ctr">
              <a:buNone/>
              <a:defRPr/>
            </a:lvl8pPr>
            <a:lvl9pPr marL="3117007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567235A-7345-4929-A390-3330FBDBC3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01/12/2010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D125212-551E-49B3-8C2E-2D3C4D957F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Antonio Soluri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8BFC95-B426-4D8B-B06B-BE0D79A305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974679-0DD2-4008-9FC6-AC350063C94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72187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709B274-C667-4130-AD9E-A2CB0CB369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01/12/2010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13D5355-A1E5-47C3-B980-C54CD5866F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Antonio Soluri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B802F82-D3C5-49DF-8CCF-0FC2EBCA54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E1F3CD-72FB-4468-B0E4-1A5BFEC01EE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61538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1" y="457200"/>
            <a:ext cx="5688623" cy="41148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8DAD36-7BDF-4D0D-8355-D372A29F26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01/12/2010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B35082-8143-4AF3-9551-2C3FCAAC4E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Antonio Soluri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080366D-F04B-4C2B-BEBD-CF5B158E4C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69BD87-4718-4299-AABC-0C0880B36DB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19315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C7E4BAE-58D9-41B8-9DC0-EC4D8D1C76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01/12/2010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B33F9DA-137C-4A87-AD4B-D80EE66245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Antonio Soluri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693FD4E-54EF-4047-915D-78D65CDB97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7CE102-60EC-45CC-A4BF-A9310634759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4613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435" y="3305176"/>
            <a:ext cx="7772400" cy="1021556"/>
          </a:xfrm>
        </p:spPr>
        <p:txBody>
          <a:bodyPr anchor="t"/>
          <a:lstStyle>
            <a:lvl1pPr algn="l">
              <a:defRPr sz="34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435" y="2180035"/>
            <a:ext cx="7772400" cy="1125140"/>
          </a:xfrm>
        </p:spPr>
        <p:txBody>
          <a:bodyPr anchor="b"/>
          <a:lstStyle>
            <a:lvl1pPr marL="0" indent="0">
              <a:buNone/>
              <a:defRPr sz="1700"/>
            </a:lvl1pPr>
            <a:lvl2pPr marL="389626" indent="0">
              <a:buNone/>
              <a:defRPr sz="1500"/>
            </a:lvl2pPr>
            <a:lvl3pPr marL="779252" indent="0">
              <a:buNone/>
              <a:defRPr sz="1400"/>
            </a:lvl3pPr>
            <a:lvl4pPr marL="1168878" indent="0">
              <a:buNone/>
              <a:defRPr sz="1200"/>
            </a:lvl4pPr>
            <a:lvl5pPr marL="1558503" indent="0">
              <a:buNone/>
              <a:defRPr sz="1200"/>
            </a:lvl5pPr>
            <a:lvl6pPr marL="1948129" indent="0">
              <a:buNone/>
              <a:defRPr sz="1200"/>
            </a:lvl6pPr>
            <a:lvl7pPr marL="2337755" indent="0">
              <a:buNone/>
              <a:defRPr sz="1200"/>
            </a:lvl7pPr>
            <a:lvl8pPr marL="2727381" indent="0">
              <a:buNone/>
              <a:defRPr sz="1200"/>
            </a:lvl8pPr>
            <a:lvl9pPr marL="3117007" indent="0">
              <a:buNone/>
              <a:defRPr sz="12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35E5B63-F41E-42A4-A9E5-DB915BA0EE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01/12/2010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5DD366-987E-4D45-94B5-9F6857FE43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Antonio Soluri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B888BE-F02B-4A5D-B868-CA9805C1E6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051FC5-E4E9-4107-B9FC-E4F65F34DBB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76179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5862" cy="308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2338" y="1485900"/>
            <a:ext cx="3815862" cy="308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25D959-7581-4AC1-A208-DBA4600793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01/12/2010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09F65A-F908-4F89-9A58-382EF844C3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Antonio Soluri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5ABF5C-1A56-4D2D-BDCA-CA1174315E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A82B12-55AA-4D9E-B5BD-0433FA12D45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07086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066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066" cy="296346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270" y="1151335"/>
            <a:ext cx="4041531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270" y="1631156"/>
            <a:ext cx="4041531" cy="296346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B8B7B34-6D46-460B-BC26-CA9FF7CB71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01/12/2010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65E6C07-4DFF-473E-B745-B4BF37E2D9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Antonio Soluri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7492B16-F53B-466C-844C-425DE20877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0B4DDF-BA91-44BF-9F1B-48BDA5CCE0F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95124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87BB216-860D-4298-8277-531900C798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01/12/2010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EAD384D-7FBB-4BA5-8EE6-BAEDFCCE4E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Antonio Soluri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440270-AF76-4590-9F39-E73CBB082E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61424C-6016-4098-A75E-ACEB15392F7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05260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952DF33-6CDD-4F33-B241-8732553F37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01/12/2010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F246CCE-0620-4DA3-956C-0726AC6EEF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Antonio Soluri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D640A66-0E72-4362-AF73-B276018722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B8D81A-6FFF-43A3-ADC5-F6D70FDF0AE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69574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4787"/>
            <a:ext cx="3008435" cy="871538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538" y="204788"/>
            <a:ext cx="5111262" cy="4389835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076326"/>
            <a:ext cx="3008435" cy="3518297"/>
          </a:xfrm>
        </p:spPr>
        <p:txBody>
          <a:bodyPr/>
          <a:lstStyle>
            <a:lvl1pPr marL="0" indent="0">
              <a:buNone/>
              <a:defRPr sz="1200"/>
            </a:lvl1pPr>
            <a:lvl2pPr marL="389626" indent="0">
              <a:buNone/>
              <a:defRPr sz="1000"/>
            </a:lvl2pPr>
            <a:lvl3pPr marL="779252" indent="0">
              <a:buNone/>
              <a:defRPr sz="900"/>
            </a:lvl3pPr>
            <a:lvl4pPr marL="1168878" indent="0">
              <a:buNone/>
              <a:defRPr sz="800"/>
            </a:lvl4pPr>
            <a:lvl5pPr marL="1558503" indent="0">
              <a:buNone/>
              <a:defRPr sz="800"/>
            </a:lvl5pPr>
            <a:lvl6pPr marL="1948129" indent="0">
              <a:buNone/>
              <a:defRPr sz="800"/>
            </a:lvl6pPr>
            <a:lvl7pPr marL="2337755" indent="0">
              <a:buNone/>
              <a:defRPr sz="800"/>
            </a:lvl7pPr>
            <a:lvl8pPr marL="2727381" indent="0">
              <a:buNone/>
              <a:defRPr sz="800"/>
            </a:lvl8pPr>
            <a:lvl9pPr marL="3117007" indent="0">
              <a:buNone/>
              <a:defRPr sz="8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1952142-492F-44F2-AF62-4E92480992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01/12/2010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A7D245-0BC3-4AC4-8EDC-57C0D7860D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Antonio Soluri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2A48837-8BE2-450A-8E77-37F861B668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E46EEA-87A6-48CA-924F-003EDEA0C75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51391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166" y="3600450"/>
            <a:ext cx="5486400" cy="425054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166" y="459581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9626" indent="0">
              <a:buNone/>
              <a:defRPr sz="2400"/>
            </a:lvl2pPr>
            <a:lvl3pPr marL="779252" indent="0">
              <a:buNone/>
              <a:defRPr sz="2000"/>
            </a:lvl3pPr>
            <a:lvl4pPr marL="1168878" indent="0">
              <a:buNone/>
              <a:defRPr sz="1700"/>
            </a:lvl4pPr>
            <a:lvl5pPr marL="1558503" indent="0">
              <a:buNone/>
              <a:defRPr sz="1700"/>
            </a:lvl5pPr>
            <a:lvl6pPr marL="1948129" indent="0">
              <a:buNone/>
              <a:defRPr sz="1700"/>
            </a:lvl6pPr>
            <a:lvl7pPr marL="2337755" indent="0">
              <a:buNone/>
              <a:defRPr sz="1700"/>
            </a:lvl7pPr>
            <a:lvl8pPr marL="2727381" indent="0">
              <a:buNone/>
              <a:defRPr sz="1700"/>
            </a:lvl8pPr>
            <a:lvl9pPr marL="3117007" indent="0">
              <a:buNone/>
              <a:defRPr sz="17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166" y="4025503"/>
            <a:ext cx="5486400" cy="603647"/>
          </a:xfrm>
        </p:spPr>
        <p:txBody>
          <a:bodyPr/>
          <a:lstStyle>
            <a:lvl1pPr marL="0" indent="0">
              <a:buNone/>
              <a:defRPr sz="1200"/>
            </a:lvl1pPr>
            <a:lvl2pPr marL="389626" indent="0">
              <a:buNone/>
              <a:defRPr sz="1000"/>
            </a:lvl2pPr>
            <a:lvl3pPr marL="779252" indent="0">
              <a:buNone/>
              <a:defRPr sz="900"/>
            </a:lvl3pPr>
            <a:lvl4pPr marL="1168878" indent="0">
              <a:buNone/>
              <a:defRPr sz="800"/>
            </a:lvl4pPr>
            <a:lvl5pPr marL="1558503" indent="0">
              <a:buNone/>
              <a:defRPr sz="800"/>
            </a:lvl5pPr>
            <a:lvl6pPr marL="1948129" indent="0">
              <a:buNone/>
              <a:defRPr sz="800"/>
            </a:lvl6pPr>
            <a:lvl7pPr marL="2337755" indent="0">
              <a:buNone/>
              <a:defRPr sz="800"/>
            </a:lvl7pPr>
            <a:lvl8pPr marL="2727381" indent="0">
              <a:buNone/>
              <a:defRPr sz="800"/>
            </a:lvl8pPr>
            <a:lvl9pPr marL="3117007" indent="0">
              <a:buNone/>
              <a:defRPr sz="8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D7E21D6-2F85-48A8-960A-48B88C24B2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01/12/2010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8BA8A3-A4DB-4A41-BCA1-016CD44C1F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Antonio Soluri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DE2F002-E3E4-4967-ACE7-28B4D34CE1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DDFB47-41CA-4A3C-9B6F-F0B0751A2C7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89429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0593524-12E2-42CC-8CE3-7EDC913E33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2A55288-9E7B-458E-B9B8-D07427CA5F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925" tIns="38963" rIns="77925" bIns="389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D4BF62A-DC88-4EE1-82CF-8B9A742641D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925" tIns="38963" rIns="77925" bIns="3896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it-IT"/>
              <a:t>01/12/2010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0DDD0B2-5E82-46DA-9795-7E4C456D0EE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925" tIns="38963" rIns="77925" bIns="3896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it-IT"/>
              <a:t>Antonio Soluri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408E672-0B3C-40F7-97B0-D69D3CECB28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925" tIns="38963" rIns="77925" bIns="3896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9294B15-4AEA-4011-A10F-D444E0E37EC5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Times New Roman" pitchFamily="18" charset="0"/>
        </a:defRPr>
      </a:lvl5pPr>
      <a:lvl6pPr marL="389626" algn="ctr" rtl="0" fontAlgn="base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Times New Roman" pitchFamily="18" charset="0"/>
        </a:defRPr>
      </a:lvl6pPr>
      <a:lvl7pPr marL="779252" algn="ctr" rtl="0" fontAlgn="base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Times New Roman" pitchFamily="18" charset="0"/>
        </a:defRPr>
      </a:lvl7pPr>
      <a:lvl8pPr marL="1168878" algn="ctr" rtl="0" fontAlgn="base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Times New Roman" pitchFamily="18" charset="0"/>
        </a:defRPr>
      </a:lvl8pPr>
      <a:lvl9pPr marL="1558503" algn="ctr" rtl="0" fontAlgn="base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Times New Roman" pitchFamily="18" charset="0"/>
        </a:defRPr>
      </a:lvl9pPr>
    </p:titleStyle>
    <p:bodyStyle>
      <a:lvl1pPr marL="292100" indent="-292100" algn="l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31825" indent="-242888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973138" indent="-193675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363663" indent="-193675" algn="l" rtl="0" eaLnBrk="0" fontAlgn="base" hangingPunct="0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n-lt"/>
        </a:defRPr>
      </a:lvl4pPr>
      <a:lvl5pPr marL="1752600" indent="-193675" algn="l" rtl="0" eaLnBrk="0" fontAlgn="base" hangingPunct="0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5pPr>
      <a:lvl6pPr marL="2142942" indent="-194813" algn="l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6pPr>
      <a:lvl7pPr marL="2532568" indent="-194813" algn="l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7pPr>
      <a:lvl8pPr marL="2922194" indent="-194813" algn="l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8pPr>
      <a:lvl9pPr marL="3311820" indent="-194813" algn="l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626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252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878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503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29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755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81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7007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1728121A-12B7-4FA7-AEC2-05C7F831E5A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032000"/>
            <a:ext cx="7772400" cy="701675"/>
          </a:xfrm>
        </p:spPr>
        <p:txBody>
          <a:bodyPr/>
          <a:lstStyle/>
          <a:p>
            <a:pPr eaLnBrk="1" hangingPunct="1"/>
            <a:endParaRPr lang="it-IT" altLang="it-IT" sz="2000" b="1">
              <a:latin typeface="Arial" panose="020B0604020202020204" pitchFamily="34" charset="0"/>
            </a:endParaRPr>
          </a:p>
        </p:txBody>
      </p:sp>
      <p:sp>
        <p:nvSpPr>
          <p:cNvPr id="2051" name="Line 6">
            <a:extLst>
              <a:ext uri="{FF2B5EF4-FFF2-40B4-BE49-F238E27FC236}">
                <a16:creationId xmlns:a16="http://schemas.microsoft.com/office/drawing/2014/main" id="{3D1E9E7C-16AF-4345-AE84-BD35515573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0" y="1330325"/>
            <a:ext cx="9144000" cy="0"/>
          </a:xfrm>
          <a:prstGeom prst="line">
            <a:avLst/>
          </a:prstGeom>
          <a:noFill/>
          <a:ln w="50800">
            <a:solidFill>
              <a:srgbClr val="3366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2052" name="Text Box 12">
            <a:extLst>
              <a:ext uri="{FF2B5EF4-FFF2-40B4-BE49-F238E27FC236}">
                <a16:creationId xmlns:a16="http://schemas.microsoft.com/office/drawing/2014/main" id="{E7D1FB48-2EB2-4C97-91A7-EEF86A9830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1725" y="1546225"/>
            <a:ext cx="1792288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925" tIns="38963" rIns="77925" bIns="38963">
            <a:spAutoFit/>
          </a:bodyPr>
          <a:lstStyle>
            <a:lvl1pPr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/>
              <a:t>Tesi di Laurea</a:t>
            </a:r>
          </a:p>
        </p:txBody>
      </p:sp>
      <p:sp>
        <p:nvSpPr>
          <p:cNvPr id="2053" name="Text Box 13">
            <a:extLst>
              <a:ext uri="{FF2B5EF4-FFF2-40B4-BE49-F238E27FC236}">
                <a16:creationId xmlns:a16="http://schemas.microsoft.com/office/drawing/2014/main" id="{89A18F02-1EA8-46CB-A897-DC1BE865B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188" y="3000375"/>
            <a:ext cx="10763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7925" tIns="38963" rIns="77925" bIns="38963">
            <a:spAutoFit/>
          </a:bodyPr>
          <a:lstStyle>
            <a:lvl1pPr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700"/>
              <a:t>Relatore/i:</a:t>
            </a:r>
          </a:p>
        </p:txBody>
      </p:sp>
      <p:sp>
        <p:nvSpPr>
          <p:cNvPr id="2054" name="Text Box 15">
            <a:extLst>
              <a:ext uri="{FF2B5EF4-FFF2-40B4-BE49-F238E27FC236}">
                <a16:creationId xmlns:a16="http://schemas.microsoft.com/office/drawing/2014/main" id="{85D350B3-2FC9-437C-B61C-8A25A3737D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0425" y="3000375"/>
            <a:ext cx="1270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7925" tIns="38963" rIns="77925" bIns="38963">
            <a:spAutoFit/>
          </a:bodyPr>
          <a:lstStyle>
            <a:lvl1pPr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700"/>
              <a:t>Candidata/o:</a:t>
            </a:r>
          </a:p>
        </p:txBody>
      </p:sp>
      <p:sp>
        <p:nvSpPr>
          <p:cNvPr id="2055" name="Text Box 17">
            <a:extLst>
              <a:ext uri="{FF2B5EF4-FFF2-40B4-BE49-F238E27FC236}">
                <a16:creationId xmlns:a16="http://schemas.microsoft.com/office/drawing/2014/main" id="{92CDBDAA-0431-4B64-94BE-A8086759F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0063" y="4095750"/>
            <a:ext cx="27590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7925" tIns="38963" rIns="77925" bIns="38963">
            <a:spAutoFit/>
          </a:bodyPr>
          <a:lstStyle>
            <a:lvl1pPr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700"/>
              <a:t>Anno Accademico 202x/202y</a:t>
            </a:r>
          </a:p>
        </p:txBody>
      </p:sp>
      <p:sp>
        <p:nvSpPr>
          <p:cNvPr id="2056" name="Segnaposto numero diapositiva 5">
            <a:extLst>
              <a:ext uri="{FF2B5EF4-FFF2-40B4-BE49-F238E27FC236}">
                <a16:creationId xmlns:a16="http://schemas.microsoft.com/office/drawing/2014/main" id="{AE46BA2B-7562-448B-84EF-4D8965A99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4894263"/>
            <a:ext cx="1905000" cy="1349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31825" indent="-242888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73138" indent="-193675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63663" indent="-193675">
              <a:spcBef>
                <a:spcPct val="20000"/>
              </a:spcBef>
              <a:buChar char="–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52600" indent="-193675">
              <a:spcBef>
                <a:spcPct val="20000"/>
              </a:spcBef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09800" indent="-193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67000" indent="-193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24200" indent="-193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581400" indent="-193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63B5079-3176-4ED2-B7C7-4DB2CEE0D4BC}" type="slidenum">
              <a:rPr lang="it-IT" altLang="it-IT" sz="1200"/>
              <a:pPr>
                <a:spcBef>
                  <a:spcPct val="0"/>
                </a:spcBef>
                <a:buFontTx/>
                <a:buNone/>
              </a:pPr>
              <a:t>1</a:t>
            </a:fld>
            <a:r>
              <a:rPr lang="it-IT" altLang="it-IT" sz="1200"/>
              <a:t>/</a:t>
            </a:r>
          </a:p>
        </p:txBody>
      </p:sp>
      <p:sp>
        <p:nvSpPr>
          <p:cNvPr id="2057" name="Line 6">
            <a:extLst>
              <a:ext uri="{FF2B5EF4-FFF2-40B4-BE49-F238E27FC236}">
                <a16:creationId xmlns:a16="http://schemas.microsoft.com/office/drawing/2014/main" id="{57F65DD0-91FC-4B8B-8AEB-69AD5DEB7A5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0" y="4695825"/>
            <a:ext cx="9144000" cy="0"/>
          </a:xfrm>
          <a:prstGeom prst="line">
            <a:avLst/>
          </a:prstGeom>
          <a:noFill/>
          <a:ln w="50800">
            <a:solidFill>
              <a:srgbClr val="3366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pic>
        <p:nvPicPr>
          <p:cNvPr id="2058" name="Immagine 2">
            <a:extLst>
              <a:ext uri="{FF2B5EF4-FFF2-40B4-BE49-F238E27FC236}">
                <a16:creationId xmlns:a16="http://schemas.microsoft.com/office/drawing/2014/main" id="{5E0F099A-08A9-499B-936E-B945C25EC2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" y="207963"/>
            <a:ext cx="2035175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3">
            <a:extLst>
              <a:ext uri="{FF2B5EF4-FFF2-40B4-BE49-F238E27FC236}">
                <a16:creationId xmlns:a16="http://schemas.microsoft.com/office/drawing/2014/main" id="{9F799467-CD52-43F2-B911-0F05BBBB85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803775"/>
            <a:ext cx="2895600" cy="252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0" name="Picture 9">
            <a:extLst>
              <a:ext uri="{FF2B5EF4-FFF2-40B4-BE49-F238E27FC236}">
                <a16:creationId xmlns:a16="http://schemas.microsoft.com/office/drawing/2014/main" id="{F41A3FA7-25D2-4C44-BCFB-58C87A6D5D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1" b="78168"/>
          <a:stretch>
            <a:fillRect/>
          </a:stretch>
        </p:blipFill>
        <p:spPr bwMode="auto">
          <a:xfrm>
            <a:off x="5076825" y="495300"/>
            <a:ext cx="3760788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6F40BE4-667B-4EFB-A791-372FFA566E5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032000"/>
            <a:ext cx="7772400" cy="701675"/>
          </a:xfrm>
        </p:spPr>
        <p:txBody>
          <a:bodyPr/>
          <a:lstStyle/>
          <a:p>
            <a:pPr eaLnBrk="1" hangingPunct="1"/>
            <a:endParaRPr lang="it-IT" altLang="it-IT" sz="2000" b="1">
              <a:latin typeface="Arial" panose="020B0604020202020204" pitchFamily="34" charset="0"/>
            </a:endParaRPr>
          </a:p>
        </p:txBody>
      </p:sp>
      <p:sp>
        <p:nvSpPr>
          <p:cNvPr id="3075" name="Segnaposto numero diapositiva 5">
            <a:extLst>
              <a:ext uri="{FF2B5EF4-FFF2-40B4-BE49-F238E27FC236}">
                <a16:creationId xmlns:a16="http://schemas.microsoft.com/office/drawing/2014/main" id="{370A63C5-23DE-4567-BCBC-BF0075093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4894263"/>
            <a:ext cx="1905000" cy="1349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31825" indent="-242888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73138" indent="-193675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63663" indent="-193675">
              <a:spcBef>
                <a:spcPct val="20000"/>
              </a:spcBef>
              <a:buChar char="–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52600" indent="-193675">
              <a:spcBef>
                <a:spcPct val="20000"/>
              </a:spcBef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09800" indent="-193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67000" indent="-193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24200" indent="-193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581400" indent="-193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512E037-FF82-4640-8198-3425D8B45C29}" type="slidenum">
              <a:rPr lang="it-IT" altLang="it-IT" sz="1200"/>
              <a:pPr>
                <a:spcBef>
                  <a:spcPct val="0"/>
                </a:spcBef>
                <a:buFontTx/>
                <a:buNone/>
              </a:pPr>
              <a:t>2</a:t>
            </a:fld>
            <a:r>
              <a:rPr lang="it-IT" altLang="it-IT" sz="1200"/>
              <a:t>/</a:t>
            </a:r>
          </a:p>
        </p:txBody>
      </p:sp>
      <p:pic>
        <p:nvPicPr>
          <p:cNvPr id="3076" name="Picture 9">
            <a:extLst>
              <a:ext uri="{FF2B5EF4-FFF2-40B4-BE49-F238E27FC236}">
                <a16:creationId xmlns:a16="http://schemas.microsoft.com/office/drawing/2014/main" id="{25599055-666B-4171-A52A-5B0E10856678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1" b="78168"/>
          <a:stretch>
            <a:fillRect/>
          </a:stretch>
        </p:blipFill>
        <p:spPr bwMode="auto">
          <a:xfrm>
            <a:off x="5867400" y="179388"/>
            <a:ext cx="2890838" cy="24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Line 6">
            <a:extLst>
              <a:ext uri="{FF2B5EF4-FFF2-40B4-BE49-F238E27FC236}">
                <a16:creationId xmlns:a16="http://schemas.microsoft.com/office/drawing/2014/main" id="{CF5B5274-71F9-4B0C-B9D3-35AFEBCED8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0" y="627063"/>
            <a:ext cx="9144000" cy="0"/>
          </a:xfrm>
          <a:prstGeom prst="line">
            <a:avLst/>
          </a:prstGeom>
          <a:noFill/>
          <a:ln w="50800">
            <a:solidFill>
              <a:srgbClr val="3366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sp>
        <p:nvSpPr>
          <p:cNvPr id="3078" name="Line 6">
            <a:extLst>
              <a:ext uri="{FF2B5EF4-FFF2-40B4-BE49-F238E27FC236}">
                <a16:creationId xmlns:a16="http://schemas.microsoft.com/office/drawing/2014/main" id="{2D8CEC26-EB83-477F-84EF-622C295A565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0" y="4894263"/>
            <a:ext cx="9144000" cy="0"/>
          </a:xfrm>
          <a:prstGeom prst="line">
            <a:avLst/>
          </a:prstGeom>
          <a:noFill/>
          <a:ln w="50800">
            <a:solidFill>
              <a:srgbClr val="3366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77925" tIns="38963" rIns="77925" bIns="38963" anchor="ctr"/>
          <a:lstStyle/>
          <a:p>
            <a:endParaRPr lang="it-IT"/>
          </a:p>
        </p:txBody>
      </p:sp>
      <p:pic>
        <p:nvPicPr>
          <p:cNvPr id="3079" name="Immagine 2">
            <a:extLst>
              <a:ext uri="{FF2B5EF4-FFF2-40B4-BE49-F238E27FC236}">
                <a16:creationId xmlns:a16="http://schemas.microsoft.com/office/drawing/2014/main" id="{5CE330CD-072E-4712-BB93-6023E0531D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63" y="53975"/>
            <a:ext cx="1138237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2023</TotalTime>
  <Words>20</Words>
  <Application>Microsoft Office PowerPoint</Application>
  <PresentationFormat>Presentazione su schermo (16:9)</PresentationFormat>
  <Paragraphs>6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5" baseType="lpstr">
      <vt:lpstr>Times New Roman</vt:lpstr>
      <vt:lpstr>Arial</vt:lpstr>
      <vt:lpstr>Struttura predefinita</vt:lpstr>
      <vt:lpstr>Presentazione standard di PowerPoint</vt:lpstr>
      <vt:lpstr>Presentazione standard di PowerPoint</vt:lpstr>
    </vt:vector>
  </TitlesOfParts>
  <Company>Maurice &amp; 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mauro</dc:creator>
  <cp:lastModifiedBy>ANTONIO GRECO</cp:lastModifiedBy>
  <cp:revision>156</cp:revision>
  <dcterms:created xsi:type="dcterms:W3CDTF">2003-04-23T16:43:52Z</dcterms:created>
  <dcterms:modified xsi:type="dcterms:W3CDTF">2024-08-02T09:17:29Z</dcterms:modified>
</cp:coreProperties>
</file>