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742113" cy="9874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388938" indent="682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777875" indent="13652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168400" indent="203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557338" indent="2714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00">
          <p15:clr>
            <a:srgbClr val="A4A3A4"/>
          </p15:clr>
        </p15:guide>
        <p15:guide id="2" pos="53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366CC"/>
    <a:srgbClr val="A50000"/>
    <a:srgbClr val="A20000"/>
    <a:srgbClr val="0000FF"/>
    <a:srgbClr val="EAEAEA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46" d="100"/>
          <a:sy n="146" d="100"/>
        </p:scale>
        <p:origin x="516" y="108"/>
      </p:cViewPr>
      <p:guideLst>
        <p:guide orient="horz" pos="2700"/>
        <p:guide pos="5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166" y="-60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163D6CF-F67A-4DDF-A1F8-19C92BFAF2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7FF463-13EE-442C-BD4A-23153A7295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20913D7-E5C2-404D-9E75-F15195F8D0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5037A1F8-F98F-4BEA-B6CA-4356A96DB9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/>
            </a:lvl1pPr>
          </a:lstStyle>
          <a:p>
            <a:fld id="{9F4ADBBF-3CF9-4491-960F-6FAEED1B86A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9A9010-262E-43D9-9AFA-5EB039CF84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FD661CE-464F-4CC8-86C6-FB5AB20F8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7BB4965-49E5-4EAB-ABF5-2CF9B34371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41363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F7A2966-D4EA-4B64-93DE-10CB121E94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89475"/>
            <a:ext cx="494188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6AB0733-3889-405E-9B6C-91D58D3661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541F08-0593-4BE3-BF21-E3BEC175A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/>
            </a:lvl1pPr>
          </a:lstStyle>
          <a:p>
            <a:fld id="{2A991CD2-E22C-4CA0-83D5-35244477FBD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626" indent="0" algn="ctr">
              <a:buNone/>
              <a:defRPr/>
            </a:lvl2pPr>
            <a:lvl3pPr marL="779252" indent="0" algn="ctr">
              <a:buNone/>
              <a:defRPr/>
            </a:lvl3pPr>
            <a:lvl4pPr marL="1168878" indent="0" algn="ctr">
              <a:buNone/>
              <a:defRPr/>
            </a:lvl4pPr>
            <a:lvl5pPr marL="1558503" indent="0" algn="ctr">
              <a:buNone/>
              <a:defRPr/>
            </a:lvl5pPr>
            <a:lvl6pPr marL="1948129" indent="0" algn="ctr">
              <a:buNone/>
              <a:defRPr/>
            </a:lvl6pPr>
            <a:lvl7pPr marL="2337755" indent="0" algn="ctr">
              <a:buNone/>
              <a:defRPr/>
            </a:lvl7pPr>
            <a:lvl8pPr marL="2727381" indent="0" algn="ctr">
              <a:buNone/>
              <a:defRPr/>
            </a:lvl8pPr>
            <a:lvl9pPr marL="3117007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7235A-7345-4929-A390-3330FBDBC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125212-551E-49B3-8C2E-2D3C4D957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BFC95-B426-4D8B-B06B-BE0D79A30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74679-0DD2-4008-9FC6-AC350063C9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218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09B274-C667-4130-AD9E-A2CB0CB36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3D5355-A1E5-47C3-B980-C54CD5866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02F82-D3C5-49DF-8CCF-0FC2EBCA5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1F3CD-72FB-4468-B0E4-1A5BFEC01E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153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1" y="457200"/>
            <a:ext cx="5688623" cy="4114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8DAD36-7BDF-4D0D-8355-D372A29F2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B35082-8143-4AF3-9551-2C3FCAAC4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80366D-F04B-4C2B-BEBD-CF5B158E4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9BD87-4718-4299-AABC-0C0880B36D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931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7E4BAE-58D9-41B8-9DC0-EC4D8D1C7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3F9DA-137C-4A87-AD4B-D80EE6624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93FD4E-54EF-4047-915D-78D65CDB9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E102-60EC-45CC-A4BF-A9310634759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613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5E5B63-F41E-42A4-A9E5-DB915BA0E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5DD366-987E-4D45-94B5-9F6857FE4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B888BE-F02B-4A5D-B868-CA9805C1E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51FC5-E4E9-4107-B9FC-E4F65F34DB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61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5862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485900"/>
            <a:ext cx="3815862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5D959-7581-4AC1-A208-DBA460079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9F65A-F908-4F89-9A58-382EF844C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ABF5C-1A56-4D2D-BDCA-CA1174315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82B12-55AA-4D9E-B5BD-0433FA12D4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0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8B7B34-6D46-460B-BC26-CA9FF7CB7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5E6C07-4DFF-473E-B745-B4BF37E2D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492B16-F53B-466C-844C-425DE2087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B4DDF-BA91-44BF-9F1B-48BDA5CCE0F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512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7BB216-860D-4298-8277-531900C79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AD384D-7FBB-4BA5-8EE6-BAEDFCCE4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40270-AF76-4590-9F39-E73CBB082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1424C-6016-4098-A75E-ACEB15392F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526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52DF33-6CDD-4F33-B241-8732553F3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246CCE-0620-4DA3-956C-0726AC6EE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640A66-0E72-4362-AF73-B27601872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8D81A-6FFF-43A3-ADC5-F6D70FDF0AE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957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435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04788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952142-492F-44F2-AF62-4E9248099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A7D245-0BC3-4AC4-8EDC-57C0D7860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A48837-8BE2-450A-8E77-37F861B66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46EEA-87A6-48CA-924F-003EDEA0C7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139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21D6-2F85-48A8-960A-48B88C24B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8BA8A3-A4DB-4A41-BCA1-016CD44C1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E2F002-E3E4-4967-ACE7-28B4D34CE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DFB47-41CA-4A3C-9B6F-F0B0751A2C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94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593524-12E2-42CC-8CE3-7EDC913E3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A55288-9E7B-458E-B9B8-D07427CA5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4BF62A-DC88-4EE1-82CF-8B9A742641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DDD0B2-5E82-46DA-9795-7E4C456D0E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08E672-0B3C-40F7-97B0-D69D3CECB2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294B15-4AEA-4011-A10F-D444E0E37EC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5pPr>
      <a:lvl6pPr marL="389626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6pPr>
      <a:lvl7pPr marL="779252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7pPr>
      <a:lvl8pPr marL="1168878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8pPr>
      <a:lvl9pPr marL="1558503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942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568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2194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820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28121A-12B7-4FA7-AEC2-05C7F831E5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7772400" cy="701675"/>
          </a:xfrm>
        </p:spPr>
        <p:txBody>
          <a:bodyPr/>
          <a:lstStyle/>
          <a:p>
            <a:pPr eaLnBrk="1" hangingPunct="1"/>
            <a:endParaRPr lang="it-IT" altLang="it-IT" sz="2000" b="1">
              <a:latin typeface="Arial" panose="020B0604020202020204" pitchFamily="34" charset="0"/>
            </a:endParaRPr>
          </a:p>
        </p:txBody>
      </p:sp>
      <p:sp>
        <p:nvSpPr>
          <p:cNvPr id="2051" name="Line 6">
            <a:extLst>
              <a:ext uri="{FF2B5EF4-FFF2-40B4-BE49-F238E27FC236}">
                <a16:creationId xmlns:a16="http://schemas.microsoft.com/office/drawing/2014/main" id="{3D1E9E7C-16AF-4345-AE84-BD35515573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330325"/>
            <a:ext cx="9144000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2052" name="Text Box 12">
            <a:extLst>
              <a:ext uri="{FF2B5EF4-FFF2-40B4-BE49-F238E27FC236}">
                <a16:creationId xmlns:a16="http://schemas.microsoft.com/office/drawing/2014/main" id="{E7D1FB48-2EB2-4C97-91A7-EEF86A983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1546225"/>
            <a:ext cx="179228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Tesi di Laurea</a:t>
            </a:r>
          </a:p>
        </p:txBody>
      </p:sp>
      <p:sp>
        <p:nvSpPr>
          <p:cNvPr id="2053" name="Text Box 13">
            <a:extLst>
              <a:ext uri="{FF2B5EF4-FFF2-40B4-BE49-F238E27FC236}">
                <a16:creationId xmlns:a16="http://schemas.microsoft.com/office/drawing/2014/main" id="{89A18F02-1EA8-46CB-A897-DC1BE865B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3000375"/>
            <a:ext cx="1076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700"/>
              <a:t>Relatore/i: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id="{85D350B3-2FC9-437C-B61C-8A25A3737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3000375"/>
            <a:ext cx="1270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700"/>
              <a:t>Candidata/o:</a:t>
            </a:r>
          </a:p>
        </p:txBody>
      </p:sp>
      <p:sp>
        <p:nvSpPr>
          <p:cNvPr id="2055" name="Text Box 17">
            <a:extLst>
              <a:ext uri="{FF2B5EF4-FFF2-40B4-BE49-F238E27FC236}">
                <a16:creationId xmlns:a16="http://schemas.microsoft.com/office/drawing/2014/main" id="{92CDBDAA-0431-4B64-94BE-A8086759F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4095750"/>
            <a:ext cx="27590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700"/>
              <a:t>Anno Accademico 202x/202y</a:t>
            </a:r>
          </a:p>
        </p:txBody>
      </p:sp>
      <p:sp>
        <p:nvSpPr>
          <p:cNvPr id="2056" name="Segnaposto numero diapositiva 5">
            <a:extLst>
              <a:ext uri="{FF2B5EF4-FFF2-40B4-BE49-F238E27FC236}">
                <a16:creationId xmlns:a16="http://schemas.microsoft.com/office/drawing/2014/main" id="{AE46BA2B-7562-448B-84EF-4D8965A9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894263"/>
            <a:ext cx="1905000" cy="134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1825" indent="-2428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3138" indent="-1936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3663" indent="-193675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52600" indent="-193675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098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670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242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14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3B5079-3176-4ED2-B7C7-4DB2CEE0D4BC}" type="slidenum">
              <a:rPr lang="it-IT" altLang="it-IT" sz="1200"/>
              <a:pPr>
                <a:spcBef>
                  <a:spcPct val="0"/>
                </a:spcBef>
                <a:buFontTx/>
                <a:buNone/>
              </a:pPr>
              <a:t>1</a:t>
            </a:fld>
            <a:r>
              <a:rPr lang="it-IT" altLang="it-IT" sz="1200"/>
              <a:t>/</a:t>
            </a:r>
          </a:p>
        </p:txBody>
      </p:sp>
      <p:sp>
        <p:nvSpPr>
          <p:cNvPr id="2057" name="Line 6">
            <a:extLst>
              <a:ext uri="{FF2B5EF4-FFF2-40B4-BE49-F238E27FC236}">
                <a16:creationId xmlns:a16="http://schemas.microsoft.com/office/drawing/2014/main" id="{57F65DD0-91FC-4B8B-8AEB-69AD5DEB7A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695825"/>
            <a:ext cx="9144000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pic>
        <p:nvPicPr>
          <p:cNvPr id="2058" name="Immagine 2">
            <a:extLst>
              <a:ext uri="{FF2B5EF4-FFF2-40B4-BE49-F238E27FC236}">
                <a16:creationId xmlns:a16="http://schemas.microsoft.com/office/drawing/2014/main" id="{5E0F099A-08A9-499B-936E-B945C25EC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07963"/>
            <a:ext cx="20351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>
            <a:extLst>
              <a:ext uri="{FF2B5EF4-FFF2-40B4-BE49-F238E27FC236}">
                <a16:creationId xmlns:a16="http://schemas.microsoft.com/office/drawing/2014/main" id="{9F799467-CD52-43F2-B911-0F05BBBB8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03775"/>
            <a:ext cx="2895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9">
            <a:extLst>
              <a:ext uri="{FF2B5EF4-FFF2-40B4-BE49-F238E27FC236}">
                <a16:creationId xmlns:a16="http://schemas.microsoft.com/office/drawing/2014/main" id="{F41A3FA7-25D2-4C44-BCFB-58C87A6D5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1" b="78168"/>
          <a:stretch>
            <a:fillRect/>
          </a:stretch>
        </p:blipFill>
        <p:spPr bwMode="auto">
          <a:xfrm>
            <a:off x="5076825" y="495300"/>
            <a:ext cx="37607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F40BE4-667B-4EFB-A791-372FFA566E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7772400" cy="701675"/>
          </a:xfrm>
        </p:spPr>
        <p:txBody>
          <a:bodyPr/>
          <a:lstStyle/>
          <a:p>
            <a:pPr eaLnBrk="1" hangingPunct="1"/>
            <a:endParaRPr lang="it-IT" altLang="it-IT" sz="2000" b="1">
              <a:latin typeface="Arial" panose="020B0604020202020204" pitchFamily="34" charset="0"/>
            </a:endParaRPr>
          </a:p>
        </p:txBody>
      </p:sp>
      <p:sp>
        <p:nvSpPr>
          <p:cNvPr id="3075" name="Segnaposto numero diapositiva 5">
            <a:extLst>
              <a:ext uri="{FF2B5EF4-FFF2-40B4-BE49-F238E27FC236}">
                <a16:creationId xmlns:a16="http://schemas.microsoft.com/office/drawing/2014/main" id="{370A63C5-23DE-4567-BCBC-BF007509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894263"/>
            <a:ext cx="1905000" cy="134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1825" indent="-2428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3138" indent="-1936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3663" indent="-193675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52600" indent="-193675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098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670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242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1400" indent="-193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12E037-FF82-4640-8198-3425D8B45C29}" type="slidenum">
              <a:rPr lang="it-IT" altLang="it-IT" sz="1200"/>
              <a:pPr>
                <a:spcBef>
                  <a:spcPct val="0"/>
                </a:spcBef>
                <a:buFontTx/>
                <a:buNone/>
              </a:pPr>
              <a:t>2</a:t>
            </a:fld>
            <a:r>
              <a:rPr lang="it-IT" altLang="it-IT" sz="1200"/>
              <a:t>/</a:t>
            </a:r>
          </a:p>
        </p:txBody>
      </p:sp>
      <p:pic>
        <p:nvPicPr>
          <p:cNvPr id="3076" name="Picture 9">
            <a:extLst>
              <a:ext uri="{FF2B5EF4-FFF2-40B4-BE49-F238E27FC236}">
                <a16:creationId xmlns:a16="http://schemas.microsoft.com/office/drawing/2014/main" id="{25599055-666B-4171-A52A-5B0E1085667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1" b="78168"/>
          <a:stretch>
            <a:fillRect/>
          </a:stretch>
        </p:blipFill>
        <p:spPr bwMode="auto">
          <a:xfrm>
            <a:off x="5867400" y="179388"/>
            <a:ext cx="2890838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6">
            <a:extLst>
              <a:ext uri="{FF2B5EF4-FFF2-40B4-BE49-F238E27FC236}">
                <a16:creationId xmlns:a16="http://schemas.microsoft.com/office/drawing/2014/main" id="{CF5B5274-71F9-4B0C-B9D3-35AFEBCED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627063"/>
            <a:ext cx="9144000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2D8CEC26-EB83-477F-84EF-622C295A5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894263"/>
            <a:ext cx="9144000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pic>
        <p:nvPicPr>
          <p:cNvPr id="3079" name="Immagine 2">
            <a:extLst>
              <a:ext uri="{FF2B5EF4-FFF2-40B4-BE49-F238E27FC236}">
                <a16:creationId xmlns:a16="http://schemas.microsoft.com/office/drawing/2014/main" id="{5CE330CD-072E-4712-BB93-6023E0531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53975"/>
            <a:ext cx="113823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20</Words>
  <Application>Microsoft Office PowerPoint</Application>
  <PresentationFormat>Presentazione su schermo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Struttura predefinita</vt:lpstr>
      <vt:lpstr>Presentazione standard di PowerPoint</vt:lpstr>
      <vt:lpstr>Presentazione standard di PowerPoint</vt:lpstr>
    </vt:vector>
  </TitlesOfParts>
  <Company>Maurice &amp; 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</dc:creator>
  <cp:lastModifiedBy>ANTONIO GRECO</cp:lastModifiedBy>
  <cp:revision>156</cp:revision>
  <dcterms:created xsi:type="dcterms:W3CDTF">2003-04-23T16:43:52Z</dcterms:created>
  <dcterms:modified xsi:type="dcterms:W3CDTF">2024-08-02T09:17:29Z</dcterms:modified>
</cp:coreProperties>
</file>