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906000" cy="6858000" type="A4"/>
  <p:notesSz cx="6742113" cy="987425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0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2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0000"/>
    <a:srgbClr val="A50000"/>
    <a:srgbClr val="0000FF"/>
    <a:srgbClr val="EAEAEA"/>
    <a:srgbClr val="990000"/>
    <a:srgbClr val="FF00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464" y="90"/>
      </p:cViewPr>
      <p:guideLst>
        <p:guide orient="horz" pos="3600"/>
        <p:guide pos="57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75" d="100"/>
          <a:sy n="75" d="100"/>
        </p:scale>
        <p:origin x="-2166" y="-60"/>
      </p:cViewPr>
      <p:guideLst>
        <p:guide orient="horz" pos="3110"/>
        <p:guide pos="21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25DC39F1-03F2-4210-8263-7C8D8670934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0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defTabSz="942975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4D7F30BB-AC55-46CB-B34F-B5303A86916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1113" y="0"/>
            <a:ext cx="29210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algn="r" defTabSz="942975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6633C386-A043-4459-B588-B089452C9D8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538"/>
            <a:ext cx="29210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defTabSz="942975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BE5F0E64-D4A0-4B8C-B549-0BA6B071D27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1113" y="9380538"/>
            <a:ext cx="29210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algn="r" defTabSz="942975">
              <a:defRPr sz="1200">
                <a:cs typeface="Arial" panose="020B0604020202020204" pitchFamily="34" charset="0"/>
              </a:defRPr>
            </a:lvl1pPr>
          </a:lstStyle>
          <a:p>
            <a:fld id="{83B3D468-7ADD-462F-860A-4F37306AE522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BC7A5C3-21BB-446D-9CC5-9D702D7F011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0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defTabSz="942975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4E8E5CCD-FCB4-48D6-85FB-920BD78CD07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21113" y="0"/>
            <a:ext cx="29210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algn="r" defTabSz="942975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BD1A7405-B26A-4656-BCD5-B6725995CD1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8500" y="741363"/>
            <a:ext cx="5345113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E90EBB66-CFEE-447F-8DF4-33FCA3662AE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0113" y="4689475"/>
            <a:ext cx="4941887" cy="444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7EB27D43-3D4D-47D4-A886-D67440BAA85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0538"/>
            <a:ext cx="29210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defTabSz="942975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3B9A3A5E-4779-4A8C-90F2-0317DB4F58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1113" y="9380538"/>
            <a:ext cx="29210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algn="r" defTabSz="942975">
              <a:defRPr sz="1200">
                <a:cs typeface="Arial" panose="020B0604020202020204" pitchFamily="34" charset="0"/>
              </a:defRPr>
            </a:lvl1pPr>
          </a:lstStyle>
          <a:p>
            <a:fld id="{78D7D443-541F-42D6-9AAF-6F6D98081DB6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16CF33F-EBDF-46FE-A507-286D980BA3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01/12/2010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C59FE9-03A4-43CC-B432-443A2D20A1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Antonio Soluri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BB164B6-B919-4A3D-852E-2F329F4004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B47B67-9485-48C3-BA3E-60F9712BACB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67323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476137C-D56A-4658-BC54-130B3DD647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01/12/2010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FCE402-F664-4659-A6B9-55A0101A2F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Antonio Soluri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7D2A9DE-0AFF-407B-9FBE-0FBE67BC22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F09520-B8DC-4419-99E1-A78E694F6D9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25370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2404010-F947-4D52-8CDF-454FFEEA9F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01/12/2010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5307628-9945-45D6-A9FF-AAC4B951E3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Antonio Soluri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734CE7D-9410-434D-9E9F-429D313FFB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A43715-A86D-4965-B29C-DB7E19D9805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48595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C5BED2E-029B-4EB3-B120-02B51EDC10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01/12/2010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9652A1D-BE47-444D-9796-E36F2B7E99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Antonio Soluri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0A99356-DDCC-4224-A646-B15FDE947E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3CEBBC-60B4-4310-93AB-257EA0B3283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59534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EB71056-C481-48BD-A309-8DE45D0C6F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01/12/2010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8A81044-2D6F-42BF-9C77-A0E9B0984D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Antonio Soluri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6F7ACE6-156E-47FA-A0EB-8399F24C1B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11E668-89F4-4DBA-8683-B2B7B2E8CDF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90014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44EDA3A-213B-4490-A7A0-08550F42ED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01/12/2010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D63BF6B-6BCA-407D-B90B-88AB064ED5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Antonio Soluri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A59EA3-E09E-464E-9963-112B500F70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2E6132-351B-46D3-9541-42ED4331215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09542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D175F04-724E-4867-BE5D-88DFDEE8BC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01/12/2010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83E9A5C-9E04-48F3-9115-98F78A7227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Antonio Soluri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473EE16-2872-4ABF-94D0-99238636BA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7EB00A-518E-4F51-BF91-E0927AA8994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64840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853223B-1F1C-4E50-B4B6-00302C9A99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01/12/2010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B1173E6-3E5B-46C0-A5E1-0CDFD4592E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Antonio Soluri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C4B980A-0C30-4E07-B622-26B1E3D598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0898AD-B183-4F66-956B-B3DC37A5A63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61632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4FC6FD2-3312-461C-8D36-F3436DFBC3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01/12/2010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0803F2E-DAAD-4800-BE48-81B921A6D6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Antonio Soluri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CC3F06C-0115-4D66-A0F3-1D9FC34E54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27A634-E2DE-4A41-96C4-4193B731CC7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7794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1382AC9-E0EF-4BBA-8523-E2AC959906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01/12/2010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C44DF9-EA7A-4CFB-AED5-25F24275D2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Antonio Soluri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6A1985F-E1CC-42E7-9970-171EB3B00A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7DA8F2-3ED3-40DD-9A5A-0DE80A9886C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08835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7EFD37F-F03B-49BF-BB8A-0AC105CFAE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01/12/2010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137705-506C-4A9E-BBAF-489220851F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Antonio Soluri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E47D66D-888D-4515-8903-6E71F0299A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B7ED44-2E88-4EE6-9DB0-69681CBF6C7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87047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9A7E13C-E9BF-4A9B-852A-E961ABC5F7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D8A5657-0C79-41E3-9899-B8F2E3843E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0D99051-EE4D-4D6B-8651-1B0FA53ADE9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t-IT"/>
              <a:t>01/12/2010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AEDBA99-C83A-4F44-85B9-5D1DFA5B5DB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t-IT"/>
              <a:t>Antonio Soluri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714E581-F5AC-45B4-969E-DC0D1CD63EB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Arial" panose="020B0604020202020204" pitchFamily="34" charset="0"/>
              </a:defRPr>
            </a:lvl1pPr>
          </a:lstStyle>
          <a:p>
            <a:fld id="{B11E7E01-0464-45DE-A90F-1D44D32BC218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1B45ED83-7E1D-48EE-8CEA-EE6A8C831D9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42950" y="2708275"/>
            <a:ext cx="8420100" cy="936625"/>
          </a:xfrm>
        </p:spPr>
        <p:txBody>
          <a:bodyPr/>
          <a:lstStyle/>
          <a:p>
            <a:pPr eaLnBrk="1" hangingPunct="1"/>
            <a:endParaRPr lang="en-US" altLang="it-IT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362" name="Line 6">
            <a:extLst>
              <a:ext uri="{FF2B5EF4-FFF2-40B4-BE49-F238E27FC236}">
                <a16:creationId xmlns:a16="http://schemas.microsoft.com/office/drawing/2014/main" id="{C2F049EC-5B20-41E6-A103-70B2599F40D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5925" y="1773238"/>
            <a:ext cx="9074150" cy="0"/>
          </a:xfrm>
          <a:prstGeom prst="line">
            <a:avLst/>
          </a:prstGeom>
          <a:noFill/>
          <a:ln w="50800">
            <a:solidFill>
              <a:srgbClr val="A5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63" name="Text Box 12">
            <a:extLst>
              <a:ext uri="{FF2B5EF4-FFF2-40B4-BE49-F238E27FC236}">
                <a16:creationId xmlns:a16="http://schemas.microsoft.com/office/drawing/2014/main" id="{9BFA87DC-118E-4F46-BB18-BBC7005EDF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4938" y="2060575"/>
            <a:ext cx="1941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it-IT">
                <a:latin typeface="Calibri" panose="020F0502020204030204" pitchFamily="34" charset="0"/>
                <a:cs typeface="Calibri" panose="020F0502020204030204" pitchFamily="34" charset="0"/>
              </a:rPr>
              <a:t>Prova Finale</a:t>
            </a:r>
          </a:p>
        </p:txBody>
      </p:sp>
      <p:sp>
        <p:nvSpPr>
          <p:cNvPr id="15364" name="Text Box 13">
            <a:extLst>
              <a:ext uri="{FF2B5EF4-FFF2-40B4-BE49-F238E27FC236}">
                <a16:creationId xmlns:a16="http://schemas.microsoft.com/office/drawing/2014/main" id="{9036FC42-44D5-4661-B8B1-F7926BE1A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6638" y="4005263"/>
            <a:ext cx="1079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it-IT" sz="2000">
                <a:latin typeface="Calibri" panose="020F0502020204030204" pitchFamily="34" charset="0"/>
                <a:cs typeface="Calibri" panose="020F0502020204030204" pitchFamily="34" charset="0"/>
              </a:rPr>
              <a:t>Relatori:</a:t>
            </a:r>
          </a:p>
        </p:txBody>
      </p:sp>
      <p:sp>
        <p:nvSpPr>
          <p:cNvPr id="15365" name="Text Box 15">
            <a:extLst>
              <a:ext uri="{FF2B5EF4-FFF2-40B4-BE49-F238E27FC236}">
                <a16:creationId xmlns:a16="http://schemas.microsoft.com/office/drawing/2014/main" id="{4F335A52-D80B-4F59-AAF7-AA78D5057E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0563" y="4000500"/>
            <a:ext cx="13509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it-IT" sz="2000">
                <a:latin typeface="Calibri" panose="020F0502020204030204" pitchFamily="34" charset="0"/>
                <a:cs typeface="Calibri" panose="020F0502020204030204" pitchFamily="34" charset="0"/>
              </a:rPr>
              <a:t>Laureando:</a:t>
            </a:r>
          </a:p>
        </p:txBody>
      </p:sp>
      <p:sp>
        <p:nvSpPr>
          <p:cNvPr id="15366" name="Line 16">
            <a:extLst>
              <a:ext uri="{FF2B5EF4-FFF2-40B4-BE49-F238E27FC236}">
                <a16:creationId xmlns:a16="http://schemas.microsoft.com/office/drawing/2014/main" id="{7150106B-1C86-4032-B907-70073506CC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44488" y="6524625"/>
            <a:ext cx="9182100" cy="0"/>
          </a:xfrm>
          <a:prstGeom prst="line">
            <a:avLst/>
          </a:prstGeom>
          <a:noFill/>
          <a:ln w="50800">
            <a:solidFill>
              <a:srgbClr val="A5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67" name="Text Box 17">
            <a:extLst>
              <a:ext uri="{FF2B5EF4-FFF2-40B4-BE49-F238E27FC236}">
                <a16:creationId xmlns:a16="http://schemas.microsoft.com/office/drawing/2014/main" id="{0A9C60FC-AC26-463F-93F6-56685499EF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638800"/>
            <a:ext cx="29003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it-IT" sz="2000">
                <a:latin typeface="Calibri" panose="020F0502020204030204" pitchFamily="34" charset="0"/>
                <a:cs typeface="Calibri" panose="020F0502020204030204" pitchFamily="34" charset="0"/>
              </a:rPr>
              <a:t>Anno Accademico ----/----</a:t>
            </a:r>
          </a:p>
        </p:txBody>
      </p:sp>
      <p:sp>
        <p:nvSpPr>
          <p:cNvPr id="15368" name="Segnaposto numero diapositiva 5">
            <a:extLst>
              <a:ext uri="{FF2B5EF4-FFF2-40B4-BE49-F238E27FC236}">
                <a16:creationId xmlns:a16="http://schemas.microsoft.com/office/drawing/2014/main" id="{94AD1B43-F082-42CC-AFBA-8161615D4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99300" y="6524625"/>
            <a:ext cx="2063750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B49347F2-A045-4CE8-8F45-3B4E202E3E71}" type="slidenum">
              <a:rPr lang="it-IT" altLang="it-IT" sz="1400">
                <a:latin typeface="Calibri" panose="020F0502020204030204" pitchFamily="34" charset="0"/>
                <a:cs typeface="Calibri" panose="020F0502020204030204" pitchFamily="34" charset="0"/>
              </a:rPr>
              <a:pPr eaLnBrk="1" hangingPunct="1"/>
              <a:t>1</a:t>
            </a:fld>
            <a:r>
              <a:rPr lang="it-IT" altLang="it-IT" sz="140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</a:p>
        </p:txBody>
      </p:sp>
      <p:pic>
        <p:nvPicPr>
          <p:cNvPr id="15369" name="Immagine 1" descr="Logo DIMEG+Telefoni.png">
            <a:extLst>
              <a:ext uri="{FF2B5EF4-FFF2-40B4-BE49-F238E27FC236}">
                <a16:creationId xmlns:a16="http://schemas.microsoft.com/office/drawing/2014/main" id="{D20A98EE-F42B-423A-AEB8-58EB448A24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8313" y="188913"/>
            <a:ext cx="3481387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Line 6">
            <a:extLst>
              <a:ext uri="{FF2B5EF4-FFF2-40B4-BE49-F238E27FC236}">
                <a16:creationId xmlns:a16="http://schemas.microsoft.com/office/drawing/2014/main" id="{10CB7662-ADD0-4011-BF3A-AC68F1DD2E9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4488" y="836613"/>
            <a:ext cx="9072562" cy="0"/>
          </a:xfrm>
          <a:prstGeom prst="line">
            <a:avLst/>
          </a:prstGeom>
          <a:noFill/>
          <a:ln w="50800">
            <a:solidFill>
              <a:srgbClr val="A5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6386" name="Line 16">
            <a:extLst>
              <a:ext uri="{FF2B5EF4-FFF2-40B4-BE49-F238E27FC236}">
                <a16:creationId xmlns:a16="http://schemas.microsoft.com/office/drawing/2014/main" id="{57F39F68-D914-4F65-A91D-DBB8272C4814}"/>
              </a:ext>
            </a:extLst>
          </p:cNvPr>
          <p:cNvSpPr>
            <a:spLocks noChangeShapeType="1"/>
          </p:cNvSpPr>
          <p:nvPr/>
        </p:nvSpPr>
        <p:spPr bwMode="auto">
          <a:xfrm>
            <a:off x="344488" y="6524625"/>
            <a:ext cx="9182100" cy="0"/>
          </a:xfrm>
          <a:prstGeom prst="line">
            <a:avLst/>
          </a:prstGeom>
          <a:noFill/>
          <a:ln w="50800">
            <a:solidFill>
              <a:srgbClr val="A5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6387" name="Segnaposto numero diapositiva 5">
            <a:extLst>
              <a:ext uri="{FF2B5EF4-FFF2-40B4-BE49-F238E27FC236}">
                <a16:creationId xmlns:a16="http://schemas.microsoft.com/office/drawing/2014/main" id="{20BCF4A8-F9FF-48DA-949E-9B9D34910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99300" y="6524625"/>
            <a:ext cx="2063750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85C55A59-9515-412F-A775-140B28DACA78}" type="slidenum">
              <a:rPr lang="it-IT" altLang="it-IT" sz="1400"/>
              <a:pPr eaLnBrk="1" hangingPunct="1"/>
              <a:t>2</a:t>
            </a:fld>
            <a:r>
              <a:rPr lang="it-IT" altLang="it-IT" sz="1400"/>
              <a:t>/</a:t>
            </a:r>
          </a:p>
        </p:txBody>
      </p:sp>
      <p:sp>
        <p:nvSpPr>
          <p:cNvPr id="16388" name="Text Box 12">
            <a:extLst>
              <a:ext uri="{FF2B5EF4-FFF2-40B4-BE49-F238E27FC236}">
                <a16:creationId xmlns:a16="http://schemas.microsoft.com/office/drawing/2014/main" id="{442C3F1D-C78D-46CE-B178-C51F0907B8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6875" y="17463"/>
            <a:ext cx="640873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600">
                <a:solidFill>
                  <a:srgbClr val="A2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Corso di Laurea in Ingegneria Meccanica</a:t>
            </a:r>
          </a:p>
          <a:p>
            <a:pPr eaLnBrk="1" hangingPunct="1"/>
            <a:r>
              <a:rPr lang="it-IT" altLang="it-IT" sz="1600">
                <a:latin typeface="Calibri" panose="020F0502020204030204" pitchFamily="34" charset="0"/>
                <a:cs typeface="Calibri" panose="020F0502020204030204" pitchFamily="34" charset="0"/>
              </a:rPr>
              <a:t>Laureando: …</a:t>
            </a:r>
          </a:p>
          <a:p>
            <a:pPr eaLnBrk="1" hangingPunct="1"/>
            <a:r>
              <a:rPr lang="it-IT" altLang="it-IT" sz="1600">
                <a:latin typeface="Calibri" panose="020F0502020204030204" pitchFamily="34" charset="0"/>
                <a:cs typeface="Calibri" panose="020F0502020204030204" pitchFamily="34" charset="0"/>
              </a:rPr>
              <a:t>Titolo della tesi: …</a:t>
            </a:r>
          </a:p>
        </p:txBody>
      </p:sp>
      <p:pic>
        <p:nvPicPr>
          <p:cNvPr id="16389" name="Immagine 1" descr="Logo DIMEG.png">
            <a:extLst>
              <a:ext uri="{FF2B5EF4-FFF2-40B4-BE49-F238E27FC236}">
                <a16:creationId xmlns:a16="http://schemas.microsoft.com/office/drawing/2014/main" id="{E66D96F2-42F7-477D-BF1D-7B26AEBAC0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0"/>
            <a:ext cx="26797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1553</TotalTime>
  <Words>27</Words>
  <Application>Microsoft Office PowerPoint</Application>
  <PresentationFormat>A4 (21x29,7 cm)</PresentationFormat>
  <Paragraphs>9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Times New Roman</vt:lpstr>
      <vt:lpstr>MS PGothic</vt:lpstr>
      <vt:lpstr>Arial</vt:lpstr>
      <vt:lpstr>Calibri</vt:lpstr>
      <vt:lpstr>Struttura predefinita</vt:lpstr>
      <vt:lpstr>Presentazione standard di PowerPoint</vt:lpstr>
      <vt:lpstr>Presentazione standard di PowerPoint</vt:lpstr>
    </vt:vector>
  </TitlesOfParts>
  <Company>Maurice &amp; 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mauro</dc:creator>
  <cp:lastModifiedBy>ANTONIO GRECO</cp:lastModifiedBy>
  <cp:revision>144</cp:revision>
  <dcterms:created xsi:type="dcterms:W3CDTF">2003-04-23T16:43:52Z</dcterms:created>
  <dcterms:modified xsi:type="dcterms:W3CDTF">2024-05-13T10:03:52Z</dcterms:modified>
</cp:coreProperties>
</file>