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CHIARA AMEDURI" initials="MC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/>
    <p:restoredTop sz="94687"/>
  </p:normalViewPr>
  <p:slideViewPr>
    <p:cSldViewPr snapToGrid="0">
      <p:cViewPr varScale="1">
        <p:scale>
          <a:sx n="164" d="100"/>
          <a:sy n="164" d="100"/>
        </p:scale>
        <p:origin x="208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72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20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47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56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30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15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86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4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7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8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ABA0-1464-4FBD-B779-7B1B2C224031}" type="datetimeFigureOut">
              <a:rPr lang="it-IT" smtClean="0"/>
              <a:t>19/11/22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0FDB-91A3-40E3-80E5-4E4BF54EAE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6"/>
          <p:cNvSpPr>
            <a:spLocks noChangeShapeType="1"/>
          </p:cNvSpPr>
          <p:nvPr/>
        </p:nvSpPr>
        <p:spPr bwMode="auto">
          <a:xfrm flipV="1">
            <a:off x="345547" y="1925445"/>
            <a:ext cx="9214907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t-IT" sz="1463"/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261445" y="881945"/>
            <a:ext cx="3893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 dirty="0">
                <a:solidFill>
                  <a:srgbClr val="A20000"/>
                </a:solidFill>
                <a:latin typeface="Calibri" panose="020F0502020204030204" pitchFamily="34" charset="0"/>
              </a:rPr>
              <a:t>Corso di Laurea Magistrale in Ingegneria Energetica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8A7B9A5B-EAA7-B949-B1F3-1C63AD5396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5883" y="2843411"/>
            <a:ext cx="8035727" cy="761008"/>
          </a:xfrm>
        </p:spPr>
        <p:txBody>
          <a:bodyPr anchor="ctr">
            <a:normAutofit/>
          </a:bodyPr>
          <a:lstStyle/>
          <a:p>
            <a:pPr eaLnBrk="1" hangingPunct="1"/>
            <a:endParaRPr lang="en-US" altLang="it-IT" sz="24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DFBD35F9-B8F9-6A49-B84C-DEF256F8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105" y="2234310"/>
            <a:ext cx="2733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800" b="1" dirty="0">
                <a:latin typeface="Calibri" panose="020F0502020204030204" pitchFamily="34" charset="0"/>
              </a:rPr>
              <a:t>Prova Finale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6C34D766-6018-4544-BAE7-91C21659A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051" y="4178968"/>
            <a:ext cx="1064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dirty="0">
                <a:latin typeface="Calibri" panose="020F0502020204030204" pitchFamily="34" charset="0"/>
              </a:rPr>
              <a:t>Relatori: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4907B658-2C45-8D4A-87ED-80B801BC6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240" y="4175098"/>
            <a:ext cx="13610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dirty="0">
                <a:latin typeface="Calibri" panose="020F0502020204030204" pitchFamily="34" charset="0"/>
              </a:rPr>
              <a:t>Laureando: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C9F50E75-64AC-714F-9641-0E3987B65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640" y="5478467"/>
            <a:ext cx="2838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dirty="0">
                <a:latin typeface="Calibri" panose="020F0502020204030204" pitchFamily="34" charset="0"/>
              </a:rPr>
              <a:t>Anno Accademico ----/----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C51A4A0-9457-F548-99BB-024F4C0DCDA7}"/>
              </a:ext>
            </a:extLst>
          </p:cNvPr>
          <p:cNvSpPr txBox="1"/>
          <p:nvPr/>
        </p:nvSpPr>
        <p:spPr>
          <a:xfrm>
            <a:off x="8847843" y="6455617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1/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361167A-2FD6-394D-8377-C3BAFEDDF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45" y="568911"/>
            <a:ext cx="4390100" cy="1248370"/>
          </a:xfrm>
          <a:prstGeom prst="rect">
            <a:avLst/>
          </a:prstGeom>
        </p:spPr>
      </p:pic>
      <p:sp>
        <p:nvSpPr>
          <p:cNvPr id="20" name="Line 6">
            <a:extLst>
              <a:ext uri="{FF2B5EF4-FFF2-40B4-BE49-F238E27FC236}">
                <a16:creationId xmlns:a16="http://schemas.microsoft.com/office/drawing/2014/main" id="{6A72BD3D-7E43-914E-A329-7E146E02C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860" y="6380863"/>
            <a:ext cx="9224280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t-IT" sz="1463"/>
          </a:p>
        </p:txBody>
      </p:sp>
    </p:spTree>
    <p:extLst>
      <p:ext uri="{BB962C8B-B14F-4D97-AF65-F5344CB8AC3E}">
        <p14:creationId xmlns:p14="http://schemas.microsoft.com/office/powerpoint/2010/main" val="111789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3459454" y="150887"/>
            <a:ext cx="57333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 b="1" dirty="0">
                <a:solidFill>
                  <a:srgbClr val="A20000"/>
                </a:solidFill>
                <a:latin typeface="Calibri" panose="020F0502020204030204" pitchFamily="34" charset="0"/>
              </a:rPr>
              <a:t>Corso di Laurea Magistrale in Ingegneria Energetica</a:t>
            </a:r>
          </a:p>
          <a:p>
            <a:pPr eaLnBrk="1" hangingPunct="1"/>
            <a:r>
              <a:rPr lang="it-IT" altLang="it-IT" sz="1400" dirty="0">
                <a:latin typeface="Calibri" panose="020F0502020204030204" pitchFamily="34" charset="0"/>
              </a:rPr>
              <a:t>Laureando: </a:t>
            </a:r>
          </a:p>
          <a:p>
            <a:pPr eaLnBrk="1" hangingPunct="1"/>
            <a:r>
              <a:rPr lang="it-IT" altLang="it-IT" sz="1400" dirty="0">
                <a:latin typeface="Calibri" panose="020F0502020204030204" pitchFamily="34" charset="0"/>
              </a:rPr>
              <a:t>Titolo della tesi: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9B85F8-9ED7-434E-A09F-66F2725590BC}"/>
              </a:ext>
            </a:extLst>
          </p:cNvPr>
          <p:cNvSpPr txBox="1"/>
          <p:nvPr/>
        </p:nvSpPr>
        <p:spPr>
          <a:xfrm>
            <a:off x="8847843" y="6455617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2/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AA269EB-68E1-9247-B2CA-FACA188AB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91" y="209759"/>
            <a:ext cx="2523425" cy="717562"/>
          </a:xfrm>
          <a:prstGeom prst="rect">
            <a:avLst/>
          </a:prstGeom>
        </p:spPr>
      </p:pic>
      <p:sp>
        <p:nvSpPr>
          <p:cNvPr id="8" name="Line 6">
            <a:extLst>
              <a:ext uri="{FF2B5EF4-FFF2-40B4-BE49-F238E27FC236}">
                <a16:creationId xmlns:a16="http://schemas.microsoft.com/office/drawing/2014/main" id="{E12D8812-439B-D849-A9DC-CF57E4ED6B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860" y="1002951"/>
            <a:ext cx="9224280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t-IT" sz="1463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01F1544F-8A44-384F-8412-446710349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860" y="6380863"/>
            <a:ext cx="9224280" cy="0"/>
          </a:xfrm>
          <a:prstGeom prst="line">
            <a:avLst/>
          </a:prstGeom>
          <a:noFill/>
          <a:ln w="50800">
            <a:solidFill>
              <a:srgbClr val="A5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t-IT" sz="1463"/>
          </a:p>
        </p:txBody>
      </p:sp>
    </p:spTree>
    <p:extLst>
      <p:ext uri="{BB962C8B-B14F-4D97-AF65-F5344CB8AC3E}">
        <p14:creationId xmlns:p14="http://schemas.microsoft.com/office/powerpoint/2010/main" val="368593835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33</Words>
  <Application>Microsoft Macintosh PowerPoint</Application>
  <PresentationFormat>A4 (21x29,7 cm)</PresentationFormat>
  <Paragraphs>10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ENERGETICA DEL CUBO 5B SEDE DEL RETTORATO UNICAL</dc:title>
  <dc:creator>MARIA CHIARA AMEDURI</dc:creator>
  <cp:lastModifiedBy>Microsoft Office User</cp:lastModifiedBy>
  <cp:revision>51</cp:revision>
  <dcterms:created xsi:type="dcterms:W3CDTF">2015-09-09T08:25:23Z</dcterms:created>
  <dcterms:modified xsi:type="dcterms:W3CDTF">2022-11-19T10:41:47Z</dcterms:modified>
</cp:coreProperties>
</file>